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15"/>
  </p:notesMasterIdLst>
  <p:sldIdLst>
    <p:sldId id="256" r:id="rId2"/>
    <p:sldId id="257" r:id="rId3"/>
    <p:sldId id="263" r:id="rId4"/>
    <p:sldId id="258" r:id="rId5"/>
    <p:sldId id="259" r:id="rId6"/>
    <p:sldId id="264" r:id="rId7"/>
    <p:sldId id="268" r:id="rId8"/>
    <p:sldId id="269" r:id="rId9"/>
    <p:sldId id="260" r:id="rId10"/>
    <p:sldId id="265" r:id="rId11"/>
    <p:sldId id="261" r:id="rId12"/>
    <p:sldId id="262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917" autoAdjust="0"/>
  </p:normalViewPr>
  <p:slideViewPr>
    <p:cSldViewPr snapToGrid="0">
      <p:cViewPr varScale="1">
        <p:scale>
          <a:sx n="79" d="100"/>
          <a:sy n="79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16FE1-F041-4189-9F72-D5B88C8152C8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9FF67-4507-4127-9F86-726FCA19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Jeniffer’s</a:t>
            </a:r>
            <a:r>
              <a:rPr lang="en-US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FF67-4507-4127-9F86-726FCA1992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31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Jeniffer’s</a:t>
            </a:r>
            <a:r>
              <a:rPr lang="en-US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FF67-4507-4127-9F86-726FCA1992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96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Jeniffer’s</a:t>
            </a:r>
            <a:r>
              <a:rPr lang="en-US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FF67-4507-4127-9F86-726FCA1992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18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Jeniffer’s</a:t>
            </a:r>
            <a:r>
              <a:rPr lang="en-US" dirty="0" smtClean="0"/>
              <a:t> Slide—persistent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FF67-4507-4127-9F86-726FCA1992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66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Aaron’s Slide: “strengths, weaknesses,</a:t>
            </a:r>
            <a:r>
              <a:rPr lang="en-US" baseline="0" dirty="0" smtClean="0"/>
              <a:t> trends”; “sub-groups for targeted instruction and monitoring”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FF67-4507-4127-9F86-726FCA1992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Aaron’s Slide: Use of LIF time to collaboratively make planning decisions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FF67-4507-4127-9F86-726FCA1992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50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Aaron’s Slide: Use of data to make decisions about what we need to teach, how plan</a:t>
            </a:r>
            <a:r>
              <a:rPr lang="en-US" baseline="0" dirty="0" smtClean="0"/>
              <a:t> to get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FF67-4507-4127-9F86-726FCA1992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31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Meg’s Slide: “Physicalizing”; “Conceptual</a:t>
            </a:r>
            <a:r>
              <a:rPr lang="en-US" baseline="0" dirty="0" smtClean="0"/>
              <a:t> Framework”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FF67-4507-4127-9F86-726FCA1992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72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Meg’s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FF67-4507-4127-9F86-726FCA1992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9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Meg’s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FF67-4507-4127-9F86-726FCA1992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51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Meg’s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FF67-4507-4127-9F86-726FCA1992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42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Jeniffer’s</a:t>
            </a:r>
            <a:r>
              <a:rPr lang="en-US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9FF67-4507-4127-9F86-726FCA1992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3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40E0-9AFC-415D-98F2-94146027C99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7053-C7EE-4068-9AB7-F5D84D6A440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40E0-9AFC-415D-98F2-94146027C99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7053-C7EE-4068-9AB7-F5D84D6A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1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40E0-9AFC-415D-98F2-94146027C99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7053-C7EE-4068-9AB7-F5D84D6A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2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40E0-9AFC-415D-98F2-94146027C99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7053-C7EE-4068-9AB7-F5D84D6A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3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40E0-9AFC-415D-98F2-94146027C99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7053-C7EE-4068-9AB7-F5D84D6A440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5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40E0-9AFC-415D-98F2-94146027C99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7053-C7EE-4068-9AB7-F5D84D6A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40E0-9AFC-415D-98F2-94146027C99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7053-C7EE-4068-9AB7-F5D84D6A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2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40E0-9AFC-415D-98F2-94146027C99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7053-C7EE-4068-9AB7-F5D84D6A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40E0-9AFC-415D-98F2-94146027C99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7053-C7EE-4068-9AB7-F5D84D6A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0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0E740E0-9AFC-415D-98F2-94146027C99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E47053-C7EE-4068-9AB7-F5D84D6A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40E0-9AFC-415D-98F2-94146027C99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7053-C7EE-4068-9AB7-F5D84D6A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6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E740E0-9AFC-415D-98F2-94146027C99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E47053-C7EE-4068-9AB7-F5D84D6A440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91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ELA SOSR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40915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Megan </a:t>
            </a:r>
            <a:r>
              <a:rPr lang="en-US" dirty="0" err="1" smtClean="0">
                <a:solidFill>
                  <a:srgbClr val="FF0000"/>
                </a:solidFill>
              </a:rPr>
              <a:t>adams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Aaron nations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Jeniffer </a:t>
            </a:r>
            <a:r>
              <a:rPr lang="en-US" dirty="0" err="1" smtClean="0">
                <a:solidFill>
                  <a:srgbClr val="FF0000"/>
                </a:solidFill>
              </a:rPr>
              <a:t>pitharoulis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SBAC Interim Assessment Blocks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7" y="2212041"/>
            <a:ext cx="5531713" cy="3756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130" y="2212041"/>
            <a:ext cx="5902333" cy="35603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2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5 and 6. </a:t>
            </a:r>
            <a:r>
              <a:rPr lang="en-US" dirty="0" smtClean="0"/>
              <a:t>Tutorials</a:t>
            </a:r>
            <a:r>
              <a:rPr lang="en-US" dirty="0"/>
              <a:t> </a:t>
            </a:r>
            <a:r>
              <a:rPr lang="en-US" dirty="0" smtClean="0"/>
              <a:t>and Enrichment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SBAC Boot Camp </a:t>
            </a:r>
            <a:r>
              <a:rPr lang="en-US" dirty="0"/>
              <a:t>	</a:t>
            </a:r>
            <a:r>
              <a:rPr lang="en-US" dirty="0" smtClean="0"/>
              <a:t>	Poem in Your Pocket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Nesika</a:t>
            </a:r>
            <a:r>
              <a:rPr lang="en-US" dirty="0" smtClean="0"/>
              <a:t> Library Events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14" y="2382054"/>
            <a:ext cx="3298757" cy="2950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1716">
            <a:off x="7883638" y="2120769"/>
            <a:ext cx="3406784" cy="3645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351" y="2382054"/>
            <a:ext cx="2124505" cy="29507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40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7 and 8. Maintenance </a:t>
            </a:r>
            <a:r>
              <a:rPr lang="en-US" dirty="0" smtClean="0"/>
              <a:t>and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SAT/SBAC entry tasks				Junior/Senior SBAC-Taker Lists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12" y="2784469"/>
            <a:ext cx="4685244" cy="26388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524" y="2784469"/>
            <a:ext cx="5435670" cy="263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7 and 8</a:t>
            </a:r>
            <a:r>
              <a:rPr lang="en-US" smtClean="0"/>
              <a:t>. </a:t>
            </a:r>
            <a:r>
              <a:rPr lang="en-US" dirty="0" smtClean="0"/>
              <a:t>Maintenance </a:t>
            </a:r>
            <a:r>
              <a:rPr lang="en-US" dirty="0" smtClean="0"/>
              <a:t>and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925" y="1737360"/>
            <a:ext cx="10058400" cy="402336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ommon </a:t>
            </a:r>
            <a:r>
              <a:rPr lang="en-US" dirty="0"/>
              <a:t>A</a:t>
            </a:r>
            <a:r>
              <a:rPr lang="en-US" dirty="0" smtClean="0"/>
              <a:t>ssessments Data-Talk </a:t>
            </a:r>
            <a:r>
              <a:rPr lang="en-US" dirty="0"/>
              <a:t>D</a:t>
            </a:r>
            <a:r>
              <a:rPr lang="en-US" dirty="0" smtClean="0"/>
              <a:t>ecisions </a:t>
            </a:r>
            <a:r>
              <a:rPr lang="en-US" dirty="0"/>
              <a:t>A</a:t>
            </a:r>
            <a:r>
              <a:rPr lang="en-US" dirty="0" smtClean="0"/>
              <a:t>round Monitoring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41" y="2592791"/>
            <a:ext cx="5067301" cy="3033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781" y="2772453"/>
            <a:ext cx="626196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Data Disaggregation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 SBA Performance </a:t>
            </a:r>
            <a:r>
              <a:rPr lang="en-US" dirty="0" smtClean="0"/>
              <a:t>Strands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982" r="29210"/>
          <a:stretch/>
        </p:blipFill>
        <p:spPr>
          <a:xfrm>
            <a:off x="6682235" y="2286185"/>
            <a:ext cx="4889655" cy="4043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57" y="2286185"/>
            <a:ext cx="5395768" cy="40438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57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Data Disaggregation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SpringBoard</a:t>
            </a:r>
            <a:r>
              <a:rPr lang="en-US" dirty="0" smtClean="0"/>
              <a:t> Embedded Assessment </a:t>
            </a:r>
            <a:r>
              <a:rPr lang="en-US" dirty="0"/>
              <a:t>Data Talks </a:t>
            </a:r>
            <a:r>
              <a:rPr lang="en-US" dirty="0" smtClean="0"/>
              <a:t>			Gradebook Tool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373" r="24887" b="-1"/>
          <a:stretch/>
        </p:blipFill>
        <p:spPr>
          <a:xfrm>
            <a:off x="7819948" y="2379972"/>
            <a:ext cx="3750658" cy="3662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14" y="2709967"/>
            <a:ext cx="7130361" cy="300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958"/>
            <a:ext cx="10058400" cy="1450757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/>
              <a:t>Timeline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4678"/>
            <a:ext cx="10058400" cy="4352379"/>
          </a:xfrm>
        </p:spPr>
        <p:txBody>
          <a:bodyPr/>
          <a:lstStyle/>
          <a:p>
            <a:r>
              <a:rPr lang="en-US" dirty="0"/>
              <a:t>Common Assessment C</a:t>
            </a:r>
            <a:r>
              <a:rPr lang="en-US" dirty="0" smtClean="0"/>
              <a:t>alendaring </a:t>
            </a:r>
            <a:r>
              <a:rPr lang="en-US" dirty="0"/>
              <a:t>and </a:t>
            </a:r>
            <a:r>
              <a:rPr lang="en-US" dirty="0" smtClean="0"/>
              <a:t>Unit Planning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527" y="2690621"/>
            <a:ext cx="4862085" cy="2249266"/>
          </a:xfrm>
          <a:prstGeom prst="rect">
            <a:avLst/>
          </a:prstGeom>
          <a:ln>
            <a:solidFill>
              <a:schemeClr val="bg1">
                <a:lumMod val="50000"/>
                <a:alpha val="98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738" b="17073"/>
          <a:stretch/>
        </p:blipFill>
        <p:spPr>
          <a:xfrm>
            <a:off x="451580" y="2218231"/>
            <a:ext cx="5959731" cy="403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/>
              <a:t>Instructional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SIP Plan Decisions			Data talk decisions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874" b="44033"/>
          <a:stretch/>
        </p:blipFill>
        <p:spPr>
          <a:xfrm>
            <a:off x="201640" y="2597057"/>
            <a:ext cx="5463896" cy="3094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536" y="2381654"/>
            <a:ext cx="6343873" cy="1197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146" y="3756449"/>
            <a:ext cx="5889246" cy="193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/>
              <a:t>Instructional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Unpacked assessments 	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52" y="2473898"/>
            <a:ext cx="3052645" cy="35103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8299838" y="2627354"/>
            <a:ext cx="3571926" cy="3203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7096" y="2467231"/>
            <a:ext cx="4537607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/>
              <a:t>Instructional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 and Post Assessments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79" y="2282898"/>
            <a:ext cx="5255898" cy="3694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883" y="2282898"/>
            <a:ext cx="5143060" cy="3745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465" y="3659277"/>
            <a:ext cx="3286029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/>
              <a:t>Instructional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 and Post Assessments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635" y="1960813"/>
            <a:ext cx="5738647" cy="43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42472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SpringBoard</a:t>
            </a:r>
            <a:r>
              <a:rPr lang="en-US" dirty="0" smtClean="0"/>
              <a:t> Embedded Assessments 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/>
              <a:t>	Common Rubrics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52" y="2603715"/>
            <a:ext cx="2546168" cy="32653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808" t="3417" r="6472" b="2911"/>
          <a:stretch/>
        </p:blipFill>
        <p:spPr>
          <a:xfrm rot="16200000">
            <a:off x="7457472" y="2566639"/>
            <a:ext cx="4050421" cy="3345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992" y="2242770"/>
            <a:ext cx="1270341" cy="3993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1621" y="2242770"/>
            <a:ext cx="987290" cy="405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1469</TotalTime>
  <Words>198</Words>
  <Application>Microsoft Office PowerPoint</Application>
  <PresentationFormat>Widescreen</PresentationFormat>
  <Paragraphs>52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ELA SOSR</vt:lpstr>
      <vt:lpstr>1. Data Disaggregation</vt:lpstr>
      <vt:lpstr>1. Data Disaggregation</vt:lpstr>
      <vt:lpstr>2. Timeline development</vt:lpstr>
      <vt:lpstr>3. Instructional Focus</vt:lpstr>
      <vt:lpstr>3. Instructional Focus</vt:lpstr>
      <vt:lpstr>3. Instructional Focus</vt:lpstr>
      <vt:lpstr>3. Instructional Focus</vt:lpstr>
      <vt:lpstr>4. Assessment</vt:lpstr>
      <vt:lpstr>4. Assessment</vt:lpstr>
      <vt:lpstr>5 and 6. Tutorials and Enrichment</vt:lpstr>
      <vt:lpstr>7 and 8. Maintenance and Monitoring</vt:lpstr>
      <vt:lpstr>7 and 8. Maintenance and Monitoring</vt:lpstr>
    </vt:vector>
  </TitlesOfParts>
  <Company>Everett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 SOSR</dc:title>
  <dc:creator>Pitharoulis, Jeniffer M.</dc:creator>
  <cp:lastModifiedBy>Pitharoulis, Jeniffer M.</cp:lastModifiedBy>
  <cp:revision>41</cp:revision>
  <dcterms:created xsi:type="dcterms:W3CDTF">2017-02-14T16:08:52Z</dcterms:created>
  <dcterms:modified xsi:type="dcterms:W3CDTF">2017-02-18T20:47:24Z</dcterms:modified>
</cp:coreProperties>
</file>